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05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4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88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83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07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78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25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11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39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48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66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848A5-0E25-4708-BFB6-9A4601D6501B}" type="datetimeFigureOut">
              <a:rPr lang="fi-FI" smtClean="0"/>
              <a:t>13.10.2013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380E-0DFF-401E-A016-176C352B5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9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TEH-SEMINAARI 11.10.2013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Tuottajan näkökulma hyvinvointiin</a:t>
            </a:r>
          </a:p>
          <a:p>
            <a:r>
              <a:rPr lang="fi-FI" dirty="0" smtClean="0"/>
              <a:t>Martin Ylikännö</a:t>
            </a:r>
          </a:p>
          <a:p>
            <a:r>
              <a:rPr lang="fi-FI" dirty="0" smtClean="0"/>
              <a:t>Suomen Sikayrittäjät 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170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Jokaisella käynnillä täytetään ja tallennetaan </a:t>
            </a:r>
            <a:r>
              <a:rPr lang="fi-FI" dirty="0" err="1" smtClean="0"/>
              <a:t>Sikavan</a:t>
            </a:r>
            <a:r>
              <a:rPr lang="fi-FI" dirty="0" smtClean="0"/>
              <a:t> järjestelmään n. 150-kohtainen tarkistuslista eli yhteensä yli miljoona havaintoa suomalaisista sikaloista vuodessa!</a:t>
            </a:r>
          </a:p>
          <a:p>
            <a:r>
              <a:rPr lang="fi-FI" dirty="0" smtClean="0"/>
              <a:t>Tämän lisäksi vielä viranomaisten tekemät tarkastukset</a:t>
            </a:r>
          </a:p>
          <a:p>
            <a:r>
              <a:rPr lang="fi-FI" dirty="0" smtClean="0"/>
              <a:t>Ja sitten kuulee sanottavan, ettei kukaan valvo tuottajien tekemisiä!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22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Lopuksi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Hyvinvoinnin ylläpito maksaa</a:t>
            </a:r>
          </a:p>
          <a:p>
            <a:r>
              <a:rPr lang="fi-FI" dirty="0" smtClean="0"/>
              <a:t>Regulaatiokustannukset</a:t>
            </a:r>
          </a:p>
          <a:p>
            <a:r>
              <a:rPr lang="fi-FI" dirty="0" smtClean="0"/>
              <a:t>Onko saatavissa markkinoilta?</a:t>
            </a:r>
          </a:p>
          <a:p>
            <a:r>
              <a:rPr lang="fi-FI" dirty="0" smtClean="0"/>
              <a:t>Tuottajat tuottavat vain niin kauan kuin se voidaan tehdä kannattavasti</a:t>
            </a:r>
          </a:p>
          <a:p>
            <a:r>
              <a:rPr lang="fi-FI" dirty="0" smtClean="0"/>
              <a:t>Kotieläin tuotanto on myös liiketoimintaa</a:t>
            </a:r>
          </a:p>
        </p:txBody>
      </p:sp>
    </p:spTree>
    <p:extLst>
      <p:ext uri="{BB962C8B-B14F-4D97-AF65-F5344CB8AC3E}">
        <p14:creationId xmlns:p14="http://schemas.microsoft.com/office/powerpoint/2010/main" val="3472729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julkinen valta asettaa tuotantokustannuksia nostavia kansallisia säännöksiä, on myös julkisrahoitteinen ruokailu toteutettava näiden sääntöjen mukaan tuotetulla ruualla!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305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764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Odotukset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Yleisöllä eli kuluttajilla ja varsinkin medialla kovat odotukset tuotantoeläinten hyvinvoinnin suhteen</a:t>
            </a:r>
          </a:p>
          <a:p>
            <a:r>
              <a:rPr lang="fi-FI" dirty="0" smtClean="0"/>
              <a:t>Tämä on hyvä ja näin pitääkin olla</a:t>
            </a:r>
          </a:p>
          <a:p>
            <a:r>
              <a:rPr lang="fi-FI" dirty="0" smtClean="0"/>
              <a:t>Yleisön tiedot usein riittämättömät nykytuotannosta</a:t>
            </a:r>
          </a:p>
          <a:p>
            <a:r>
              <a:rPr lang="fi-FI" dirty="0" smtClean="0"/>
              <a:t>Mielikuvat ehkä jostain 1950-luvulta</a:t>
            </a:r>
          </a:p>
          <a:p>
            <a:r>
              <a:rPr lang="fi-FI" dirty="0" smtClean="0"/>
              <a:t>Syyllisiä tähän osittain myös tuottajat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826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Mainosten </a:t>
            </a:r>
            <a:r>
              <a:rPr lang="fi-FI" dirty="0" err="1" smtClean="0"/>
              <a:t>yms.kuvitukset</a:t>
            </a:r>
            <a:r>
              <a:rPr lang="fi-FI" dirty="0" smtClean="0"/>
              <a:t> olleet liian pitkään epärealistisia</a:t>
            </a:r>
          </a:p>
          <a:p>
            <a:r>
              <a:rPr lang="fi-FI" dirty="0" smtClean="0"/>
              <a:t>Tästä johtuen jopa kuva ihan tavallisista tuotantoon liittyvistä asioista saattaa järkyttää (sikalavideot)</a:t>
            </a:r>
          </a:p>
          <a:p>
            <a:r>
              <a:rPr lang="fi-FI" dirty="0" smtClean="0"/>
              <a:t>Tuottajien, etujärjestöjen ja median tulee esittää asiat  jatkossa realistisemmin</a:t>
            </a:r>
          </a:p>
          <a:p>
            <a:r>
              <a:rPr lang="fi-FI" dirty="0" smtClean="0"/>
              <a:t>Kerrotaan rehellisesti missä olemme hyviä ja missä vielä on parannettavaa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913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Tuottajan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Tuottajien pitää pystyä toimimaan muun yhteiskunnan hyväksymällä tavalla</a:t>
            </a:r>
          </a:p>
          <a:p>
            <a:r>
              <a:rPr lang="fi-FI" dirty="0" smtClean="0"/>
              <a:t>Tähän kuuluu nykyisin avoimuus ja läpinäkyvyys tuotannossa</a:t>
            </a:r>
          </a:p>
          <a:p>
            <a:r>
              <a:rPr lang="fi-FI" dirty="0" smtClean="0"/>
              <a:t>Ongelmista on voitava keskustella mutta yhtä lailla on muistettava puolustautua asiattomuuksilta</a:t>
            </a:r>
          </a:p>
          <a:p>
            <a:r>
              <a:rPr lang="fi-FI" dirty="0" smtClean="0"/>
              <a:t>Uskon tämän olevan mahdollista ja myös kuluttajien ymmärtävän tuotantoa, jos siitä heille kiihkottomasti kerrotaan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065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Kuluttajan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Ota selvää asioista ennen kuin tuomitset</a:t>
            </a:r>
          </a:p>
          <a:p>
            <a:r>
              <a:rPr lang="fi-FI" dirty="0" smtClean="0"/>
              <a:t>Ole kriittinen sen suhteen miksi joku kertoo sinulle jotakin</a:t>
            </a:r>
          </a:p>
          <a:p>
            <a:r>
              <a:rPr lang="fi-FI" dirty="0" smtClean="0"/>
              <a:t>Muista, että suomalaisena sinulla on sananvaltaa tuotantoa koskevissa asioissa vain niin kauan kuin myös tuotanto on suomalaista</a:t>
            </a:r>
          </a:p>
          <a:p>
            <a:r>
              <a:rPr lang="fi-FI" dirty="0" smtClean="0"/>
              <a:t>Tuontiruuan osalta et pysty vaikuttamaan tuotantoon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99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Median vastuu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Onko sitä olemassakaan?</a:t>
            </a:r>
          </a:p>
          <a:p>
            <a:r>
              <a:rPr lang="fi-FI" dirty="0" smtClean="0"/>
              <a:t>Hyvä uutinen ei ole uutinen – valitettavasti</a:t>
            </a:r>
          </a:p>
          <a:p>
            <a:r>
              <a:rPr lang="fi-FI" dirty="0" smtClean="0"/>
              <a:t>Harvalla toimittajalla on nykyisin aikaa, kykyä ja viitseliäisyyttä tehdä todellista tutkivaa journalismia – </a:t>
            </a:r>
            <a:r>
              <a:rPr lang="fi-FI" dirty="0" err="1" smtClean="0"/>
              <a:t>a’la</a:t>
            </a:r>
            <a:r>
              <a:rPr lang="fi-FI" dirty="0" smtClean="0"/>
              <a:t> Elina Lappalainen</a:t>
            </a:r>
          </a:p>
          <a:p>
            <a:r>
              <a:rPr lang="fi-FI" dirty="0" smtClean="0"/>
              <a:t>Myyvempää on tehdä nopeaa ja sensaatiohakuista – </a:t>
            </a:r>
            <a:r>
              <a:rPr lang="fi-FI" dirty="0" err="1" smtClean="0"/>
              <a:t>a’la</a:t>
            </a:r>
            <a:r>
              <a:rPr lang="fi-FI" dirty="0" smtClean="0"/>
              <a:t> </a:t>
            </a:r>
            <a:r>
              <a:rPr lang="fi-FI" dirty="0" err="1" smtClean="0"/>
              <a:t>Madventures</a:t>
            </a:r>
            <a:r>
              <a:rPr lang="fi-FI" dirty="0" smtClean="0"/>
              <a:t> </a:t>
            </a:r>
            <a:r>
              <a:rPr lang="fi-FI" dirty="0" err="1" smtClean="0"/>
              <a:t>Riku&amp;Tunna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84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Sikayrittäjän tuntoja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Olemme nykyisin jatkuvasti puolustuskannalla</a:t>
            </a:r>
          </a:p>
          <a:p>
            <a:r>
              <a:rPr lang="fi-FI" dirty="0" smtClean="0"/>
              <a:t>Jos emme ole suorastaan kiusanneet eläimiämme, on tuottamamme ruoka ainakin epäterveellistä jne.</a:t>
            </a:r>
          </a:p>
          <a:p>
            <a:r>
              <a:rPr lang="fi-FI" dirty="0" smtClean="0"/>
              <a:t>Sikalavideoita katseltu tähän mennessä jo kolmena syksynä</a:t>
            </a:r>
          </a:p>
          <a:p>
            <a:r>
              <a:rPr lang="fi-FI" dirty="0" smtClean="0"/>
              <a:t>Lisää on luvassa?</a:t>
            </a:r>
          </a:p>
          <a:p>
            <a:r>
              <a:rPr lang="fi-FI" dirty="0" smtClean="0"/>
              <a:t>Koko toimiala kärsii. Se toki on tarkoituskin.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702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Tämä on kuva vaikka: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Suomalaiset siat voivat Euroopan (maailman) mittakaavassa keskivertoa paremmin (WQ)</a:t>
            </a:r>
          </a:p>
          <a:p>
            <a:r>
              <a:rPr lang="fi-FI" dirty="0" smtClean="0"/>
              <a:t>Suomessa sikojen terveys maailman huippua</a:t>
            </a:r>
          </a:p>
          <a:p>
            <a:r>
              <a:rPr lang="fi-FI" dirty="0" smtClean="0"/>
              <a:t>Suomessa mikrobilääkkeiden käyttö Euroopan vähäisintä</a:t>
            </a:r>
          </a:p>
          <a:p>
            <a:r>
              <a:rPr lang="fi-FI" dirty="0" smtClean="0"/>
              <a:t>Ketjumme on salmonellavapaa. Tähän pystyy EU:ssa lisäksemme vain Ruotsi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190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99% sianlihantuotannostamme kuuluu vapaaehtoisen terveyden (- ja hyvinvoinnin) huollon piiriin eli </a:t>
            </a:r>
            <a:r>
              <a:rPr lang="fi-FI" dirty="0" err="1" smtClean="0"/>
              <a:t>Sikavaan</a:t>
            </a:r>
            <a:endParaRPr lang="fi-FI" dirty="0" smtClean="0"/>
          </a:p>
          <a:p>
            <a:r>
              <a:rPr lang="fi-FI" dirty="0" err="1" smtClean="0"/>
              <a:t>Sikavan</a:t>
            </a:r>
            <a:r>
              <a:rPr lang="fi-FI" dirty="0" smtClean="0"/>
              <a:t> kouluttamien ja hyväksymien </a:t>
            </a:r>
            <a:r>
              <a:rPr lang="fi-FI" dirty="0" err="1" smtClean="0"/>
              <a:t>th-eläinlääkärien</a:t>
            </a:r>
            <a:r>
              <a:rPr lang="fi-FI" dirty="0" smtClean="0"/>
              <a:t> toimesta tehtiin viime vuonna n. 7 000 terveydenhuoltokäyntiä sikaloihin</a:t>
            </a:r>
          </a:p>
          <a:p>
            <a:r>
              <a:rPr lang="fi-FI" dirty="0" smtClean="0"/>
              <a:t>Tiloja on jäljellä n. 1 500kpl eli tilaa kohti käyntejä oli viisi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021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410</Words>
  <Application>Microsoft Office PowerPoint</Application>
  <PresentationFormat>Näytössä katseltava diaesitys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TEH-SEMINAARI 11.10.2013</vt:lpstr>
      <vt:lpstr>Odotukset</vt:lpstr>
      <vt:lpstr>PowerPoint-esitys</vt:lpstr>
      <vt:lpstr>Tuottajan vastuu</vt:lpstr>
      <vt:lpstr>Kuluttajan vastuu</vt:lpstr>
      <vt:lpstr>Median vastuu</vt:lpstr>
      <vt:lpstr>Sikayrittäjän tuntoja</vt:lpstr>
      <vt:lpstr>Tämä on kuva vaikka:</vt:lpstr>
      <vt:lpstr>PowerPoint-esitys</vt:lpstr>
      <vt:lpstr>PowerPoint-esitys</vt:lpstr>
      <vt:lpstr>Lopuksi</vt:lpstr>
      <vt:lpstr>PowerPoint-esitys</vt:lpstr>
      <vt:lpstr>Kiitos!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TEH-SEMINAARI 11.10.2013</dc:title>
  <dc:creator>Koskinasula</dc:creator>
  <cp:lastModifiedBy>Suojala Leena</cp:lastModifiedBy>
  <cp:revision>22</cp:revision>
  <cp:lastPrinted>2013-10-09T19:05:33Z</cp:lastPrinted>
  <dcterms:created xsi:type="dcterms:W3CDTF">2013-10-09T18:10:00Z</dcterms:created>
  <dcterms:modified xsi:type="dcterms:W3CDTF">2013-10-13T17:49:43Z</dcterms:modified>
</cp:coreProperties>
</file>