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B9EC"/>
    <a:srgbClr val="A44A9C"/>
    <a:srgbClr val="FECE0D"/>
    <a:srgbClr val="5F554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6C719-82A1-492A-B614-5CCC7F4FF58F}" type="datetimeFigureOut">
              <a:rPr lang="fi-FI" smtClean="0"/>
              <a:t>10.10.2013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6A3A7-594A-4DD9-98A7-D2A0F0D87D95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8392F-EAA9-4C1F-B9DC-3A1CEBA2E31D}" type="datetimeFigureOut">
              <a:rPr lang="fi-FI" smtClean="0"/>
              <a:pPr/>
              <a:t>10.10.2013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B0159-319C-414F-8FD6-F3049190D3D3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B0159-319C-414F-8FD6-F3049190D3D3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11.10.2013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Sari Salminen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95536" y="5805264"/>
            <a:ext cx="2133600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i-FI" smtClean="0"/>
              <a:t>11.10.2013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68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Sari Salminen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82F6-C4E0-4D81-BD89-D9F3BAE22ABD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/>
          <a:lstStyle/>
          <a:p>
            <a:r>
              <a:rPr lang="fi-FI" dirty="0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Eläinsuojeluasiamies ja tulevaisuuden haasteet</a:t>
            </a:r>
            <a:endParaRPr lang="fi-FI" dirty="0">
              <a:solidFill>
                <a:srgbClr val="1AB9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568952" cy="1752600"/>
          </a:xfrm>
        </p:spPr>
        <p:txBody>
          <a:bodyPr/>
          <a:lstStyle/>
          <a:p>
            <a:r>
              <a:rPr lang="fi-FI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Tuotantoeläinten hyvinvointiseminaari 11.10.2013 Jyväskylä</a:t>
            </a:r>
          </a:p>
          <a:p>
            <a:r>
              <a:rPr lang="fi-FI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Sari Salminen</a:t>
            </a:r>
            <a:endParaRPr lang="fi-FI" dirty="0">
              <a:solidFill>
                <a:srgbClr val="5F554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Kuva 3" descr="elainsuojeluasiamies_kuv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04664"/>
            <a:ext cx="2843784" cy="2261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elainsuojeluasiamies_kie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581128"/>
            <a:ext cx="7236296" cy="24317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Eläinsuojeluasiamies</a:t>
            </a:r>
            <a:endParaRPr lang="fi-FI" dirty="0">
              <a:solidFill>
                <a:srgbClr val="1AB9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5"/>
            <a:ext cx="8229600" cy="4104456"/>
          </a:xfrm>
        </p:spPr>
        <p:txBody>
          <a:bodyPr>
            <a:normAutofit/>
          </a:bodyPr>
          <a:lstStyle/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Edistää ja parantaa eläinten hyvinvointia yhteiskunnassa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Tukee ja edistää toimijoiden välistä yhteistyötä 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Eläinten hyvinvoinnin neuvottelukuntien jäsen</a:t>
            </a:r>
          </a:p>
          <a:p>
            <a:pPr lvl="1">
              <a:buFont typeface="Arial" pitchFamily="34" charset="0"/>
              <a:buChar char="•"/>
            </a:pPr>
            <a:r>
              <a:rPr lang="fi-FI" sz="20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tuotantoeläimet </a:t>
            </a:r>
            <a:r>
              <a:rPr lang="fi-FI" sz="20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fi-FI" sz="20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seura- ja harrastuseläimet </a:t>
            </a:r>
            <a:r>
              <a:rPr lang="fi-FI" sz="20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fi-FI" sz="20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 koe-eläimet</a:t>
            </a:r>
          </a:p>
          <a:p>
            <a:pPr marL="342900" lvl="1" indent="-342900"/>
            <a:r>
              <a:rPr lang="fi-FI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Osallistuu tehtävään liittyviin työryhmiin</a:t>
            </a:r>
          </a:p>
          <a:p>
            <a:pPr marL="342900" lvl="1" indent="-342900"/>
            <a:endParaRPr lang="fi-FI" sz="2400" dirty="0" smtClean="0">
              <a:solidFill>
                <a:srgbClr val="5F554F"/>
              </a:solidFill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None/>
            </a:pPr>
            <a:r>
              <a:rPr lang="fi-FI" sz="20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	Määräaikainen 31.12.2015 asti</a:t>
            </a:r>
          </a:p>
          <a:p>
            <a:pPr marL="342900" lvl="1" indent="-342900">
              <a:buChar char="•"/>
            </a:pPr>
            <a:endParaRPr lang="fi-FI" dirty="0">
              <a:solidFill>
                <a:srgbClr val="5F554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elainsuojeluasiamies_kie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581128"/>
            <a:ext cx="7236296" cy="24317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Eläinten tarpeet</a:t>
            </a:r>
            <a:endParaRPr lang="fi-FI" dirty="0">
              <a:solidFill>
                <a:srgbClr val="1AB9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Hyvä elämä – Hyvä kuolema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Käyttäytymistarpeet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Ulkoilu, luonnon valo, suoja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Kuiva, mukava makuualusta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Liikkumisen vapaus ja mahdollisuus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Kuljetus tai siirto</a:t>
            </a:r>
          </a:p>
        </p:txBody>
      </p:sp>
      <p:pic>
        <p:nvPicPr>
          <p:cNvPr id="5" name="Kuva 4" descr="sika_p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1484784"/>
            <a:ext cx="2267744" cy="3023659"/>
          </a:xfrm>
          <a:prstGeom prst="rect">
            <a:avLst/>
          </a:prstGeom>
          <a:ln>
            <a:solidFill>
              <a:srgbClr val="FECE0D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elainsuojeluasiamies_kie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581128"/>
            <a:ext cx="7236296" cy="24317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Tilakoko</a:t>
            </a:r>
            <a:endParaRPr lang="fi-FI" dirty="0">
              <a:solidFill>
                <a:srgbClr val="1AB9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499992" y="1484784"/>
            <a:ext cx="4197152" cy="4525963"/>
          </a:xfrm>
        </p:spPr>
        <p:txBody>
          <a:bodyPr>
            <a:normAutofit/>
          </a:bodyPr>
          <a:lstStyle/>
          <a:p>
            <a:endParaRPr lang="fi-FI" sz="2800" dirty="0" smtClean="0">
              <a:solidFill>
                <a:srgbClr val="5F554F"/>
              </a:solidFill>
              <a:latin typeface="Arial" pitchFamily="34" charset="0"/>
              <a:cs typeface="Arial" pitchFamily="34" charset="0"/>
            </a:endParaRP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Suuri </a:t>
            </a:r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  <a:sym typeface="Symbol"/>
              </a:rPr>
              <a:t> </a:t>
            </a:r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pieni 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Yksilö </a:t>
            </a:r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  <a:sym typeface="Symbol"/>
              </a:rPr>
              <a:t></a:t>
            </a:r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 ryhmä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Ulkona </a:t>
            </a:r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  <a:sym typeface="Symbol"/>
              </a:rPr>
              <a:t> sisällä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Olosuhteiden hallinta</a:t>
            </a:r>
          </a:p>
          <a:p>
            <a:endParaRPr lang="fi-FI" sz="2800" dirty="0" smtClean="0">
              <a:solidFill>
                <a:srgbClr val="5F554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Kuva 5" descr="Kana_lento.JPG"/>
          <p:cNvPicPr>
            <a:picLocks noChangeAspect="1"/>
          </p:cNvPicPr>
          <p:nvPr/>
        </p:nvPicPr>
        <p:blipFill>
          <a:blip r:embed="rId3" cstate="print">
            <a:lum bright="20000"/>
          </a:blip>
          <a:stretch>
            <a:fillRect/>
          </a:stretch>
        </p:blipFill>
        <p:spPr>
          <a:xfrm>
            <a:off x="611560" y="1916832"/>
            <a:ext cx="3751147" cy="2493640"/>
          </a:xfrm>
          <a:prstGeom prst="rect">
            <a:avLst/>
          </a:prstGeom>
          <a:ln>
            <a:solidFill>
              <a:srgbClr val="FECE0D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elainsuojeluasiamies_kie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581128"/>
            <a:ext cx="7236296" cy="24317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Kuluttajat</a:t>
            </a:r>
            <a:endParaRPr lang="fi-FI" dirty="0">
              <a:solidFill>
                <a:srgbClr val="1AB9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03648" y="3573016"/>
            <a:ext cx="6768752" cy="2437731"/>
          </a:xfrm>
        </p:spPr>
        <p:txBody>
          <a:bodyPr>
            <a:normAutofit/>
          </a:bodyPr>
          <a:lstStyle/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Kuluttajien toiveet ja tiedot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Avoimuus </a:t>
            </a:r>
          </a:p>
          <a:p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Vaihtoehtoja</a:t>
            </a:r>
            <a:endParaRPr lang="fi-FI" sz="2800" dirty="0">
              <a:solidFill>
                <a:srgbClr val="5F554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uva 4" descr="lehmä_laidun.JPG"/>
          <p:cNvPicPr>
            <a:picLocks noChangeAspect="1"/>
          </p:cNvPicPr>
          <p:nvPr/>
        </p:nvPicPr>
        <p:blipFill>
          <a:blip r:embed="rId3" cstate="print">
            <a:lum bright="12000"/>
          </a:blip>
          <a:stretch>
            <a:fillRect/>
          </a:stretch>
        </p:blipFill>
        <p:spPr>
          <a:xfrm>
            <a:off x="1475656" y="1412776"/>
            <a:ext cx="2952328" cy="1962984"/>
          </a:xfrm>
          <a:prstGeom prst="rect">
            <a:avLst/>
          </a:prstGeom>
          <a:ln>
            <a:solidFill>
              <a:srgbClr val="FECE0D"/>
            </a:solidFill>
          </a:ln>
        </p:spPr>
      </p:pic>
      <p:pic>
        <p:nvPicPr>
          <p:cNvPr id="6" name="Kuva 5" descr="Lampa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412776"/>
            <a:ext cx="2952327" cy="1969664"/>
          </a:xfrm>
          <a:prstGeom prst="rect">
            <a:avLst/>
          </a:prstGeom>
          <a:ln>
            <a:solidFill>
              <a:srgbClr val="FECE0D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elainsuojeluasiamies_kie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581128"/>
            <a:ext cx="7236296" cy="24317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Kiitos!</a:t>
            </a:r>
            <a:endParaRPr lang="fi-FI" dirty="0">
              <a:solidFill>
                <a:srgbClr val="1AB9E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99592" y="1772816"/>
            <a:ext cx="7344816" cy="2909731"/>
          </a:xfrm>
          <a:ln w="38100" cmpd="dbl">
            <a:solidFill>
              <a:srgbClr val="FECE0D"/>
            </a:solidFill>
          </a:ln>
        </p:spPr>
        <p:txBody>
          <a:bodyPr wrap="square" lIns="144000" tIns="144000" rIns="144000" bIns="144000" anchor="ctr" anchorCtr="0">
            <a:noAutofit/>
          </a:bodyPr>
          <a:lstStyle/>
          <a:p>
            <a:pPr algn="ctr">
              <a:buNone/>
            </a:pPr>
            <a:r>
              <a:rPr lang="fi-FI" sz="2800" dirty="0" smtClean="0">
                <a:solidFill>
                  <a:srgbClr val="5F554F"/>
                </a:solidFill>
                <a:latin typeface="Arial" pitchFamily="34" charset="0"/>
                <a:cs typeface="Arial" pitchFamily="34" charset="0"/>
              </a:rPr>
              <a:t>p. 0295 162 398</a:t>
            </a:r>
          </a:p>
          <a:p>
            <a:pPr algn="ctr">
              <a:buNone/>
            </a:pPr>
            <a:r>
              <a:rPr lang="fi-FI" sz="2800" dirty="0" err="1" smtClean="0">
                <a:solidFill>
                  <a:srgbClr val="A44A9C"/>
                </a:solidFill>
                <a:latin typeface="Arial" pitchFamily="34" charset="0"/>
                <a:cs typeface="Arial" pitchFamily="34" charset="0"/>
              </a:rPr>
              <a:t>sari.salminen@mmm.fi</a:t>
            </a:r>
            <a:r>
              <a:rPr lang="fi-FI" sz="2800" dirty="0" smtClean="0">
                <a:solidFill>
                  <a:srgbClr val="A44A9C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endParaRPr lang="fi-FI" sz="2800" dirty="0" smtClean="0">
              <a:solidFill>
                <a:srgbClr val="5F554F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fi-FI" sz="2400" dirty="0" err="1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Twitter.com/elsuasiamies</a:t>
            </a:r>
            <a:r>
              <a:rPr lang="fi-FI" sz="2400" dirty="0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 ~ </a:t>
            </a:r>
            <a:r>
              <a:rPr lang="fi-FI" sz="2400" dirty="0" err="1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elsuasiamies.blogspot.fi</a:t>
            </a:r>
            <a:r>
              <a:rPr lang="fi-FI" sz="2400" dirty="0" smtClean="0">
                <a:solidFill>
                  <a:srgbClr val="1AB9E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i-FI" sz="2400" dirty="0">
              <a:solidFill>
                <a:srgbClr val="1AB9E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94</Words>
  <Application>Microsoft Office PowerPoint</Application>
  <PresentationFormat>Näytössä katseltava diaesitys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Office-teema</vt:lpstr>
      <vt:lpstr>Eläinsuojeluasiamies ja tulevaisuuden haasteet</vt:lpstr>
      <vt:lpstr>Eläinsuojeluasiamies</vt:lpstr>
      <vt:lpstr>Eläinten tarpeet</vt:lpstr>
      <vt:lpstr>Tilakoko</vt:lpstr>
      <vt:lpstr>Kuluttajat</vt:lpstr>
      <vt:lpstr>Kiitos!</vt:lpstr>
    </vt:vector>
  </TitlesOfParts>
  <Company>VIP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salminsa</dc:creator>
  <cp:lastModifiedBy>salminsa</cp:lastModifiedBy>
  <cp:revision>28</cp:revision>
  <dcterms:created xsi:type="dcterms:W3CDTF">2013-10-08T07:51:17Z</dcterms:created>
  <dcterms:modified xsi:type="dcterms:W3CDTF">2013-10-10T13:21:16Z</dcterms:modified>
</cp:coreProperties>
</file>